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notesMasterIdLst>
    <p:notesMasterId r:id="rId7"/>
  </p:notesMasterIdLst>
  <p:sldIdLst>
    <p:sldId id="4648" r:id="rId3"/>
    <p:sldId id="4649" r:id="rId4"/>
    <p:sldId id="4650" r:id="rId5"/>
    <p:sldId id="465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BAE4138D-D86D-4B9E-B80E-3890800765FA}"/>
    <pc:docChg chg="undo custSel addSld delSld modSld">
      <pc:chgData name="贵申 王" userId="201fba2491c5f930" providerId="LiveId" clId="{BAE4138D-D86D-4B9E-B80E-3890800765FA}" dt="2025-08-22T04:26:53.085" v="372" actId="20577"/>
      <pc:docMkLst>
        <pc:docMk/>
      </pc:docMkLst>
      <pc:sldChg chg="modSp mod">
        <pc:chgData name="贵申 王" userId="201fba2491c5f930" providerId="LiveId" clId="{BAE4138D-D86D-4B9E-B80E-3890800765FA}" dt="2025-08-22T04:26:28.332" v="352" actId="20577"/>
        <pc:sldMkLst>
          <pc:docMk/>
          <pc:sldMk cId="0" sldId="4648"/>
        </pc:sldMkLst>
        <pc:spChg chg="mod">
          <ac:chgData name="贵申 王" userId="201fba2491c5f930" providerId="LiveId" clId="{BAE4138D-D86D-4B9E-B80E-3890800765FA}" dt="2025-08-22T04:26:28.332" v="352" actId="20577"/>
          <ac:spMkLst>
            <pc:docMk/>
            <pc:sldMk cId="0" sldId="4648"/>
            <ac:spMk id="1222658" creationId="{80323B66-808B-6042-F676-20DF6EA610F6}"/>
          </ac:spMkLst>
        </pc:spChg>
        <pc:spChg chg="mod">
          <ac:chgData name="贵申 王" userId="201fba2491c5f930" providerId="LiveId" clId="{BAE4138D-D86D-4B9E-B80E-3890800765FA}" dt="2025-08-22T04:26:08.216" v="348" actId="20577"/>
          <ac:spMkLst>
            <pc:docMk/>
            <pc:sldMk cId="0" sldId="4648"/>
            <ac:spMk id="1266691" creationId="{43D49722-2351-4E9F-99CB-AC9A77BEF667}"/>
          </ac:spMkLst>
        </pc:spChg>
      </pc:sldChg>
      <pc:sldChg chg="modSp add mod">
        <pc:chgData name="贵申 王" userId="201fba2491c5f930" providerId="LiveId" clId="{BAE4138D-D86D-4B9E-B80E-3890800765FA}" dt="2025-08-22T04:26:33.681" v="354" actId="20577"/>
        <pc:sldMkLst>
          <pc:docMk/>
          <pc:sldMk cId="2338388344" sldId="4649"/>
        </pc:sldMkLst>
      </pc:sldChg>
      <pc:sldChg chg="del">
        <pc:chgData name="贵申 王" userId="201fba2491c5f930" providerId="LiveId" clId="{BAE4138D-D86D-4B9E-B80E-3890800765FA}" dt="2025-08-22T03:39:47.258" v="0" actId="47"/>
        <pc:sldMkLst>
          <pc:docMk/>
          <pc:sldMk cId="3755213685" sldId="4649"/>
        </pc:sldMkLst>
      </pc:sldChg>
      <pc:sldChg chg="modSp add mod">
        <pc:chgData name="贵申 王" userId="201fba2491c5f930" providerId="LiveId" clId="{BAE4138D-D86D-4B9E-B80E-3890800765FA}" dt="2025-08-22T04:26:40.472" v="360" actId="20577"/>
        <pc:sldMkLst>
          <pc:docMk/>
          <pc:sldMk cId="646442666" sldId="4650"/>
        </pc:sldMkLst>
      </pc:sldChg>
      <pc:sldChg chg="modSp add mod replId">
        <pc:chgData name="贵申 王" userId="201fba2491c5f930" providerId="LiveId" clId="{BAE4138D-D86D-4B9E-B80E-3890800765FA}" dt="2025-08-22T04:26:47.687" v="366" actId="20577"/>
        <pc:sldMkLst>
          <pc:docMk/>
          <pc:sldMk cId="2176418101" sldId="4651"/>
        </pc:sldMkLst>
      </pc:sldChg>
      <pc:sldChg chg="modSp add mod">
        <pc:chgData name="贵申 王" userId="201fba2491c5f930" providerId="LiveId" clId="{BAE4138D-D86D-4B9E-B80E-3890800765FA}" dt="2025-08-22T04:26:53.085" v="372" actId="20577"/>
        <pc:sldMkLst>
          <pc:docMk/>
          <pc:sldMk cId="3847844385" sldId="4652"/>
        </pc:sldMkLst>
      </pc:sldChg>
      <pc:sldChg chg="del">
        <pc:chgData name="贵申 王" userId="201fba2491c5f930" providerId="LiveId" clId="{BAE4138D-D86D-4B9E-B80E-3890800765FA}" dt="2025-08-22T03:39:48.921" v="1" actId="47"/>
        <pc:sldMkLst>
          <pc:docMk/>
          <pc:sldMk cId="3136372726" sldId="4653"/>
        </pc:sldMkLst>
      </pc:sldChg>
    </pc:docChg>
  </pc:docChgLst>
  <pc:docChgLst>
    <pc:chgData name="贵申 王" userId="201fba2491c5f930" providerId="LiveId" clId="{8320D319-DE90-4432-85D2-FACE200E9812}"/>
    <pc:docChg chg="undo custSel addSld delSld modSld sldOrd">
      <pc:chgData name="贵申 王" userId="201fba2491c5f930" providerId="LiveId" clId="{8320D319-DE90-4432-85D2-FACE200E9812}" dt="2025-04-30T02:44:09.932" v="172" actId="20577"/>
      <pc:docMkLst>
        <pc:docMk/>
      </pc:docMkLst>
      <pc:sldChg chg="modSp mod">
        <pc:chgData name="贵申 王" userId="201fba2491c5f930" providerId="LiveId" clId="{8320D319-DE90-4432-85D2-FACE200E9812}" dt="2025-04-30T02:44:09.932" v="172" actId="20577"/>
        <pc:sldMkLst>
          <pc:docMk/>
          <pc:sldMk cId="0" sldId="4648"/>
        </pc:sldMkLst>
      </pc:sldChg>
      <pc:sldChg chg="del">
        <pc:chgData name="贵申 王" userId="201fba2491c5f930" providerId="LiveId" clId="{8320D319-DE90-4432-85D2-FACE200E9812}" dt="2025-04-25T00:07:22.932" v="0" actId="47"/>
        <pc:sldMkLst>
          <pc:docMk/>
          <pc:sldMk cId="0" sldId="4649"/>
        </pc:sldMkLst>
      </pc:sldChg>
      <pc:sldChg chg="modSp add mod">
        <pc:chgData name="贵申 王" userId="201fba2491c5f930" providerId="LiveId" clId="{8320D319-DE90-4432-85D2-FACE200E9812}" dt="2025-04-25T03:05:27.814" v="149" actId="20577"/>
        <pc:sldMkLst>
          <pc:docMk/>
          <pc:sldMk cId="3755213685" sldId="4649"/>
        </pc:sldMkLst>
      </pc:sldChg>
      <pc:sldChg chg="del">
        <pc:chgData name="贵申 王" userId="201fba2491c5f930" providerId="LiveId" clId="{8320D319-DE90-4432-85D2-FACE200E9812}" dt="2025-04-25T00:07:23.251" v="1" actId="47"/>
        <pc:sldMkLst>
          <pc:docMk/>
          <pc:sldMk cId="1634123423" sldId="4650"/>
        </pc:sldMkLst>
      </pc:sldChg>
      <pc:sldChg chg="modSp add mod">
        <pc:chgData name="贵申 王" userId="201fba2491c5f930" providerId="LiveId" clId="{8320D319-DE90-4432-85D2-FACE200E9812}" dt="2025-04-25T03:05:36.918" v="153" actId="20577"/>
        <pc:sldMkLst>
          <pc:docMk/>
          <pc:sldMk cId="4030212991" sldId="4650"/>
        </pc:sldMkLst>
      </pc:sldChg>
      <pc:sldChg chg="modSp add mod">
        <pc:chgData name="贵申 王" userId="201fba2491c5f930" providerId="LiveId" clId="{8320D319-DE90-4432-85D2-FACE200E9812}" dt="2025-04-25T03:05:44.534" v="157" actId="20577"/>
        <pc:sldMkLst>
          <pc:docMk/>
          <pc:sldMk cId="720472947" sldId="4651"/>
        </pc:sldMkLst>
      </pc:sldChg>
      <pc:sldChg chg="del">
        <pc:chgData name="贵申 王" userId="201fba2491c5f930" providerId="LiveId" clId="{8320D319-DE90-4432-85D2-FACE200E9812}" dt="2025-04-25T00:07:24.004" v="2" actId="47"/>
        <pc:sldMkLst>
          <pc:docMk/>
          <pc:sldMk cId="1892394478" sldId="4651"/>
        </pc:sldMkLst>
      </pc:sldChg>
      <pc:sldChg chg="modSp add mod">
        <pc:chgData name="贵申 王" userId="201fba2491c5f930" providerId="LiveId" clId="{8320D319-DE90-4432-85D2-FACE200E9812}" dt="2025-04-25T03:05:50.091" v="161" actId="20577"/>
        <pc:sldMkLst>
          <pc:docMk/>
          <pc:sldMk cId="3778676684" sldId="4652"/>
        </pc:sldMkLst>
      </pc:sldChg>
      <pc:sldChg chg="modSp add mod ord">
        <pc:chgData name="贵申 王" userId="201fba2491c5f930" providerId="LiveId" clId="{8320D319-DE90-4432-85D2-FACE200E9812}" dt="2025-04-25T03:05:55.522" v="165" actId="20577"/>
        <pc:sldMkLst>
          <pc:docMk/>
          <pc:sldMk cId="3136372726" sldId="4653"/>
        </pc:sldMkLst>
      </pc:sldChg>
    </pc:docChg>
  </pc:docChgLst>
  <pc:docChgLst>
    <pc:chgData name="贵申 王" userId="201fba2491c5f930" providerId="LiveId" clId="{C0E5052A-F598-4026-824E-F55B53D331F2}"/>
    <pc:docChg chg="addSld modSld">
      <pc:chgData name="贵申 王" userId="201fba2491c5f930" providerId="LiveId" clId="{C0E5052A-F598-4026-824E-F55B53D331F2}" dt="2025-04-25T00:05:25.422" v="18" actId="20577"/>
      <pc:docMkLst>
        <pc:docMk/>
      </pc:docMkLst>
      <pc:sldChg chg="modSp mod">
        <pc:chgData name="贵申 王" userId="201fba2491c5f930" providerId="LiveId" clId="{C0E5052A-F598-4026-824E-F55B53D331F2}" dt="2025-04-25T00:05:06.454" v="2" actId="20577"/>
        <pc:sldMkLst>
          <pc:docMk/>
          <pc:sldMk cId="0" sldId="4648"/>
        </pc:sldMkLst>
      </pc:sldChg>
      <pc:sldChg chg="modSp mod">
        <pc:chgData name="贵申 王" userId="201fba2491c5f930" providerId="LiveId" clId="{C0E5052A-F598-4026-824E-F55B53D331F2}" dt="2025-04-25T00:05:11.503" v="4" actId="20577"/>
        <pc:sldMkLst>
          <pc:docMk/>
          <pc:sldMk cId="0" sldId="4649"/>
        </pc:sldMkLst>
      </pc:sldChg>
      <pc:sldChg chg="modSp add mod">
        <pc:chgData name="贵申 王" userId="201fba2491c5f930" providerId="LiveId" clId="{C0E5052A-F598-4026-824E-F55B53D331F2}" dt="2025-04-25T00:05:18.527" v="10" actId="20577"/>
        <pc:sldMkLst>
          <pc:docMk/>
          <pc:sldMk cId="1634123423" sldId="4650"/>
        </pc:sldMkLst>
      </pc:sldChg>
      <pc:sldChg chg="modSp add mod">
        <pc:chgData name="贵申 王" userId="201fba2491c5f930" providerId="LiveId" clId="{C0E5052A-F598-4026-824E-F55B53D331F2}" dt="2025-04-25T00:05:25.422" v="18" actId="20577"/>
        <pc:sldMkLst>
          <pc:docMk/>
          <pc:sldMk cId="1892394478" sldId="4651"/>
        </pc:sldMkLst>
      </pc:sldChg>
    </pc:docChg>
  </pc:docChgLst>
  <pc:docChgLst>
    <pc:chgData name="贵申 王" userId="201fba2491c5f930" providerId="LiveId" clId="{31A02A16-9A4C-4A6A-9D2D-045E5B2A96CC}"/>
    <pc:docChg chg="delSld modSld">
      <pc:chgData name="贵申 王" userId="201fba2491c5f930" providerId="LiveId" clId="{31A02A16-9A4C-4A6A-9D2D-045E5B2A96CC}" dt="2025-08-15T03:30:48.546" v="12" actId="20577"/>
      <pc:docMkLst>
        <pc:docMk/>
      </pc:docMkLst>
      <pc:sldChg chg="modSp mod">
        <pc:chgData name="贵申 王" userId="201fba2491c5f930" providerId="LiveId" clId="{31A02A16-9A4C-4A6A-9D2D-045E5B2A96CC}" dt="2025-08-15T03:30:37.456" v="4" actId="20577"/>
        <pc:sldMkLst>
          <pc:docMk/>
          <pc:sldMk cId="0" sldId="4648"/>
        </pc:sldMkLst>
        <pc:spChg chg="mod">
          <ac:chgData name="贵申 王" userId="201fba2491c5f930" providerId="LiveId" clId="{31A02A16-9A4C-4A6A-9D2D-045E5B2A96CC}" dt="2025-08-15T03:30:37.456" v="4" actId="20577"/>
          <ac:spMkLst>
            <pc:docMk/>
            <pc:sldMk cId="0" sldId="4648"/>
            <ac:spMk id="1222658" creationId="{80323B66-808B-6042-F676-20DF6EA610F6}"/>
          </ac:spMkLst>
        </pc:spChg>
      </pc:sldChg>
      <pc:sldChg chg="modSp mod">
        <pc:chgData name="贵申 王" userId="201fba2491c5f930" providerId="LiveId" clId="{31A02A16-9A4C-4A6A-9D2D-045E5B2A96CC}" dt="2025-08-15T03:30:42.635" v="6" actId="20577"/>
        <pc:sldMkLst>
          <pc:docMk/>
          <pc:sldMk cId="3755213685" sldId="4649"/>
        </pc:sldMkLst>
      </pc:sldChg>
      <pc:sldChg chg="del">
        <pc:chgData name="贵申 王" userId="201fba2491c5f930" providerId="LiveId" clId="{31A02A16-9A4C-4A6A-9D2D-045E5B2A96CC}" dt="2025-08-15T03:30:27.936" v="0" actId="47"/>
        <pc:sldMkLst>
          <pc:docMk/>
          <pc:sldMk cId="4030212991" sldId="4650"/>
        </pc:sldMkLst>
      </pc:sldChg>
      <pc:sldChg chg="del">
        <pc:chgData name="贵申 王" userId="201fba2491c5f930" providerId="LiveId" clId="{31A02A16-9A4C-4A6A-9D2D-045E5B2A96CC}" dt="2025-08-15T03:30:29.478" v="1" actId="47"/>
        <pc:sldMkLst>
          <pc:docMk/>
          <pc:sldMk cId="720472947" sldId="4651"/>
        </pc:sldMkLst>
      </pc:sldChg>
      <pc:sldChg chg="del">
        <pc:chgData name="贵申 王" userId="201fba2491c5f930" providerId="LiveId" clId="{31A02A16-9A4C-4A6A-9D2D-045E5B2A96CC}" dt="2025-08-15T03:30:30.640" v="2" actId="47"/>
        <pc:sldMkLst>
          <pc:docMk/>
          <pc:sldMk cId="3778676684" sldId="4652"/>
        </pc:sldMkLst>
      </pc:sldChg>
      <pc:sldChg chg="modSp mod">
        <pc:chgData name="贵申 王" userId="201fba2491c5f930" providerId="LiveId" clId="{31A02A16-9A4C-4A6A-9D2D-045E5B2A96CC}" dt="2025-08-15T03:30:48.546" v="12" actId="20577"/>
        <pc:sldMkLst>
          <pc:docMk/>
          <pc:sldMk cId="3136372726" sldId="4653"/>
        </pc:sldMkLst>
      </pc:sldChg>
    </pc:docChg>
  </pc:docChgLst>
  <pc:docChgLst>
    <pc:chgData name="贵申 王" userId="201fba2491c5f930" providerId="LiveId" clId="{178AFC62-22A3-4481-9DB7-FE57DA9E19DA}"/>
    <pc:docChg chg="modSld">
      <pc:chgData name="贵申 王" userId="201fba2491c5f930" providerId="LiveId" clId="{178AFC62-22A3-4481-9DB7-FE57DA9E19DA}" dt="2025-06-20T02:26:04.986" v="0" actId="14100"/>
      <pc:docMkLst>
        <pc:docMk/>
      </pc:docMkLst>
      <pc:sldChg chg="modSp mod">
        <pc:chgData name="贵申 王" userId="201fba2491c5f930" providerId="LiveId" clId="{178AFC62-22A3-4481-9DB7-FE57DA9E19DA}" dt="2025-06-20T02:26:04.986" v="0" actId="14100"/>
        <pc:sldMkLst>
          <pc:docMk/>
          <pc:sldMk cId="3136372726" sldId="4653"/>
        </pc:sldMkLst>
      </pc:sldChg>
    </pc:docChg>
  </pc:docChgLst>
  <pc:docChgLst>
    <pc:chgData name="贵申 王" userId="201fba2491c5f930" providerId="LiveId" clId="{42D81B8A-DCFB-4492-8696-E32AAC1C5919}"/>
    <pc:docChg chg="addSld delSld modSld">
      <pc:chgData name="贵申 王" userId="201fba2491c5f930" providerId="LiveId" clId="{42D81B8A-DCFB-4492-8696-E32AAC1C5919}" dt="2025-08-29T03:33:10.108" v="58" actId="20577"/>
      <pc:docMkLst>
        <pc:docMk/>
      </pc:docMkLst>
      <pc:sldChg chg="modSp mod">
        <pc:chgData name="贵申 王" userId="201fba2491c5f930" providerId="LiveId" clId="{42D81B8A-DCFB-4492-8696-E32AAC1C5919}" dt="2025-08-29T03:24:52.043" v="37" actId="1076"/>
        <pc:sldMkLst>
          <pc:docMk/>
          <pc:sldMk cId="0" sldId="4648"/>
        </pc:sldMkLst>
        <pc:spChg chg="mod">
          <ac:chgData name="贵申 王" userId="201fba2491c5f930" providerId="LiveId" clId="{42D81B8A-DCFB-4492-8696-E32AAC1C5919}" dt="2025-08-29T03:24:52.043" v="37" actId="1076"/>
          <ac:spMkLst>
            <pc:docMk/>
            <pc:sldMk cId="0" sldId="4648"/>
            <ac:spMk id="1222658" creationId="{80323B66-808B-6042-F676-20DF6EA610F6}"/>
          </ac:spMkLst>
        </pc:spChg>
        <pc:spChg chg="mod">
          <ac:chgData name="贵申 王" userId="201fba2491c5f930" providerId="LiveId" clId="{42D81B8A-DCFB-4492-8696-E32AAC1C5919}" dt="2025-08-29T03:22:26.810" v="29" actId="27107"/>
          <ac:spMkLst>
            <pc:docMk/>
            <pc:sldMk cId="0" sldId="4648"/>
            <ac:spMk id="1266691" creationId="{43D49722-2351-4E9F-99CB-AC9A77BEF667}"/>
          </ac:spMkLst>
        </pc:spChg>
      </pc:sldChg>
      <pc:sldChg chg="modSp add mod">
        <pc:chgData name="贵申 王" userId="201fba2491c5f930" providerId="LiveId" clId="{42D81B8A-DCFB-4492-8696-E32AAC1C5919}" dt="2025-08-29T03:26:46.119" v="56" actId="20577"/>
        <pc:sldMkLst>
          <pc:docMk/>
          <pc:sldMk cId="892762041" sldId="4649"/>
        </pc:sldMkLst>
        <pc:spChg chg="mod">
          <ac:chgData name="贵申 王" userId="201fba2491c5f930" providerId="LiveId" clId="{42D81B8A-DCFB-4492-8696-E32AAC1C5919}" dt="2025-08-29T03:26:46.119" v="56" actId="20577"/>
          <ac:spMkLst>
            <pc:docMk/>
            <pc:sldMk cId="892762041" sldId="4649"/>
            <ac:spMk id="1222658" creationId="{6FFD3146-DB1E-0F7A-39FC-A06CCFFBF21D}"/>
          </ac:spMkLst>
        </pc:spChg>
        <pc:spChg chg="mod">
          <ac:chgData name="贵申 王" userId="201fba2491c5f930" providerId="LiveId" clId="{42D81B8A-DCFB-4492-8696-E32AAC1C5919}" dt="2025-08-29T03:22:46.025" v="31" actId="27107"/>
          <ac:spMkLst>
            <pc:docMk/>
            <pc:sldMk cId="892762041" sldId="4649"/>
            <ac:spMk id="1266691" creationId="{8A9375BD-518D-4B02-3303-77458FE33A9A}"/>
          </ac:spMkLst>
        </pc:spChg>
      </pc:sldChg>
      <pc:sldChg chg="del">
        <pc:chgData name="贵申 王" userId="201fba2491c5f930" providerId="LiveId" clId="{42D81B8A-DCFB-4492-8696-E32AAC1C5919}" dt="2025-08-29T02:50:24.350" v="0" actId="47"/>
        <pc:sldMkLst>
          <pc:docMk/>
          <pc:sldMk cId="2338388344" sldId="4649"/>
        </pc:sldMkLst>
      </pc:sldChg>
      <pc:sldChg chg="del">
        <pc:chgData name="贵申 王" userId="201fba2491c5f930" providerId="LiveId" clId="{42D81B8A-DCFB-4492-8696-E32AAC1C5919}" dt="2025-08-29T02:50:24.759" v="1" actId="47"/>
        <pc:sldMkLst>
          <pc:docMk/>
          <pc:sldMk cId="646442666" sldId="4650"/>
        </pc:sldMkLst>
      </pc:sldChg>
      <pc:sldChg chg="modSp add mod">
        <pc:chgData name="贵申 王" userId="201fba2491c5f930" providerId="LiveId" clId="{42D81B8A-DCFB-4492-8696-E32AAC1C5919}" dt="2025-08-29T03:25:55.602" v="49" actId="1076"/>
        <pc:sldMkLst>
          <pc:docMk/>
          <pc:sldMk cId="2397517320" sldId="4650"/>
        </pc:sldMkLst>
        <pc:spChg chg="mod">
          <ac:chgData name="贵申 王" userId="201fba2491c5f930" providerId="LiveId" clId="{42D81B8A-DCFB-4492-8696-E32AAC1C5919}" dt="2025-08-29T03:25:55.602" v="49" actId="1076"/>
          <ac:spMkLst>
            <pc:docMk/>
            <pc:sldMk cId="2397517320" sldId="4650"/>
            <ac:spMk id="1222658" creationId="{20F0BCFD-D65A-C527-F88A-17C5A7F0EDBC}"/>
          </ac:spMkLst>
        </pc:spChg>
        <pc:spChg chg="mod">
          <ac:chgData name="贵申 王" userId="201fba2491c5f930" providerId="LiveId" clId="{42D81B8A-DCFB-4492-8696-E32AAC1C5919}" dt="2025-08-29T03:22:33.586" v="30" actId="27107"/>
          <ac:spMkLst>
            <pc:docMk/>
            <pc:sldMk cId="2397517320" sldId="4650"/>
            <ac:spMk id="1266691" creationId="{F7FD5642-B856-4070-C6A3-76EF9869192E}"/>
          </ac:spMkLst>
        </pc:spChg>
      </pc:sldChg>
      <pc:sldChg chg="modSp add mod">
        <pc:chgData name="贵申 王" userId="201fba2491c5f930" providerId="LiveId" clId="{42D81B8A-DCFB-4492-8696-E32AAC1C5919}" dt="2025-08-29T03:33:10.108" v="58" actId="20577"/>
        <pc:sldMkLst>
          <pc:docMk/>
          <pc:sldMk cId="1076290301" sldId="4651"/>
        </pc:sldMkLst>
        <pc:spChg chg="mod">
          <ac:chgData name="贵申 王" userId="201fba2491c5f930" providerId="LiveId" clId="{42D81B8A-DCFB-4492-8696-E32AAC1C5919}" dt="2025-08-29T03:26:22.494" v="54" actId="1076"/>
          <ac:spMkLst>
            <pc:docMk/>
            <pc:sldMk cId="1076290301" sldId="4651"/>
            <ac:spMk id="1222658" creationId="{B676A042-BDD2-4670-8E48-B074ABA46981}"/>
          </ac:spMkLst>
        </pc:spChg>
        <pc:spChg chg="mod">
          <ac:chgData name="贵申 王" userId="201fba2491c5f930" providerId="LiveId" clId="{42D81B8A-DCFB-4492-8696-E32AAC1C5919}" dt="2025-08-29T03:33:10.108" v="58" actId="20577"/>
          <ac:spMkLst>
            <pc:docMk/>
            <pc:sldMk cId="1076290301" sldId="4651"/>
            <ac:spMk id="1266691" creationId="{8BCCC995-02D9-6213-5C1B-C66232384C5F}"/>
          </ac:spMkLst>
        </pc:spChg>
      </pc:sldChg>
      <pc:sldChg chg="del">
        <pc:chgData name="贵申 王" userId="201fba2491c5f930" providerId="LiveId" clId="{42D81B8A-DCFB-4492-8696-E32AAC1C5919}" dt="2025-08-29T02:50:25.223" v="2" actId="47"/>
        <pc:sldMkLst>
          <pc:docMk/>
          <pc:sldMk cId="2176418101" sldId="4651"/>
        </pc:sldMkLst>
      </pc:sldChg>
      <pc:sldChg chg="del">
        <pc:chgData name="贵申 王" userId="201fba2491c5f930" providerId="LiveId" clId="{42D81B8A-DCFB-4492-8696-E32AAC1C5919}" dt="2025-08-29T02:50:25.981" v="3" actId="47"/>
        <pc:sldMkLst>
          <pc:docMk/>
          <pc:sldMk cId="3847844385" sldId="465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E4D644-B963-46CD-A2E2-ED4478A275C5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19627E-9178-4397-A2EF-C0019351B6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413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3682" name="Rectangle 7">
            <a:extLst>
              <a:ext uri="{FF2B5EF4-FFF2-40B4-BE49-F238E27FC236}">
                <a16:creationId xmlns:a16="http://schemas.microsoft.com/office/drawing/2014/main" id="{0556EC57-577E-CE2C-6B7A-2320B73D0C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57066" indent="-291179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64717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30604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96491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31774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22277AA-F770-4FF9-93B3-91A898A1A91C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31774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223683" name="Rectangle 2">
            <a:extLst>
              <a:ext uri="{FF2B5EF4-FFF2-40B4-BE49-F238E27FC236}">
                <a16:creationId xmlns:a16="http://schemas.microsoft.com/office/drawing/2014/main" id="{1BEF7E93-3B1F-0061-C6D0-01C9946F96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3684" name="Rectangle 3">
            <a:extLst>
              <a:ext uri="{FF2B5EF4-FFF2-40B4-BE49-F238E27FC236}">
                <a16:creationId xmlns:a16="http://schemas.microsoft.com/office/drawing/2014/main" id="{B8D7A360-10E9-A459-4481-F43244F667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E7183A-C819-BA63-3C0A-89357823E6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3682" name="Rectangle 7">
            <a:extLst>
              <a:ext uri="{FF2B5EF4-FFF2-40B4-BE49-F238E27FC236}">
                <a16:creationId xmlns:a16="http://schemas.microsoft.com/office/drawing/2014/main" id="{7EA0BA97-75D8-AC6A-EA17-F9E9F6A391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57066" indent="-291179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64717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30604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96491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31774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22277AA-F770-4FF9-93B3-91A898A1A91C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31774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223683" name="Rectangle 2">
            <a:extLst>
              <a:ext uri="{FF2B5EF4-FFF2-40B4-BE49-F238E27FC236}">
                <a16:creationId xmlns:a16="http://schemas.microsoft.com/office/drawing/2014/main" id="{A4896402-5291-C53F-CE76-32EC86246ED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3684" name="Rectangle 3">
            <a:extLst>
              <a:ext uri="{FF2B5EF4-FFF2-40B4-BE49-F238E27FC236}">
                <a16:creationId xmlns:a16="http://schemas.microsoft.com/office/drawing/2014/main" id="{521ADBD7-8C38-D2DB-A923-479BE44DF0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225948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4E9B2D-6F67-B82E-1191-B2311ECDEA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3682" name="Rectangle 7">
            <a:extLst>
              <a:ext uri="{FF2B5EF4-FFF2-40B4-BE49-F238E27FC236}">
                <a16:creationId xmlns:a16="http://schemas.microsoft.com/office/drawing/2014/main" id="{AA2A8F6F-AB96-FB1D-A305-A841B62E156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57066" indent="-291179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64717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30604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96491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31774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22277AA-F770-4FF9-93B3-91A898A1A91C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31774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223683" name="Rectangle 2">
            <a:extLst>
              <a:ext uri="{FF2B5EF4-FFF2-40B4-BE49-F238E27FC236}">
                <a16:creationId xmlns:a16="http://schemas.microsoft.com/office/drawing/2014/main" id="{5A1EE543-DCA5-B66D-2BF5-B1432FD4DEA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3684" name="Rectangle 3">
            <a:extLst>
              <a:ext uri="{FF2B5EF4-FFF2-40B4-BE49-F238E27FC236}">
                <a16:creationId xmlns:a16="http://schemas.microsoft.com/office/drawing/2014/main" id="{5E2BE83C-6B9D-5E11-7AB0-9CB3056C1C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121474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C13857-EED9-8608-6EA0-B9D868D819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3682" name="Rectangle 7">
            <a:extLst>
              <a:ext uri="{FF2B5EF4-FFF2-40B4-BE49-F238E27FC236}">
                <a16:creationId xmlns:a16="http://schemas.microsoft.com/office/drawing/2014/main" id="{D3DA7757-C4C8-CA05-13A1-DFFA460CBC5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57066" indent="-291179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64717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30604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96491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31774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22277AA-F770-4FF9-93B3-91A898A1A91C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31774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223683" name="Rectangle 2">
            <a:extLst>
              <a:ext uri="{FF2B5EF4-FFF2-40B4-BE49-F238E27FC236}">
                <a16:creationId xmlns:a16="http://schemas.microsoft.com/office/drawing/2014/main" id="{C99AE039-C610-34D3-BC34-27BBB9A718C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3684" name="Rectangle 3">
            <a:extLst>
              <a:ext uri="{FF2B5EF4-FFF2-40B4-BE49-F238E27FC236}">
                <a16:creationId xmlns:a16="http://schemas.microsoft.com/office/drawing/2014/main" id="{69E3819B-53D2-61EF-B5E7-E22ACF62AC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17176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CF339-0089-7BC8-2FE8-3CBF8CB9FE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D36542-915E-1DE1-95A8-18C10750F2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08740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2">
            <a:extLst>
              <a:ext uri="{FF2B5EF4-FFF2-40B4-BE49-F238E27FC236}">
                <a16:creationId xmlns:a16="http://schemas.microsoft.com/office/drawing/2014/main" id="{679DC943-9069-4801-1E8A-1218F9D550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33">
            <a:extLst>
              <a:ext uri="{FF2B5EF4-FFF2-40B4-BE49-F238E27FC236}">
                <a16:creationId xmlns:a16="http://schemas.microsoft.com/office/drawing/2014/main" id="{5742F2F9-229F-59E4-AFA9-BB64856859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4">
            <a:extLst>
              <a:ext uri="{FF2B5EF4-FFF2-40B4-BE49-F238E27FC236}">
                <a16:creationId xmlns:a16="http://schemas.microsoft.com/office/drawing/2014/main" id="{AD519F7E-29D3-4033-A5AC-4C6A6B1EAF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8F00B-0776-4361-9167-F8448BBCE3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7491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2">
            <a:extLst>
              <a:ext uri="{FF2B5EF4-FFF2-40B4-BE49-F238E27FC236}">
                <a16:creationId xmlns:a16="http://schemas.microsoft.com/office/drawing/2014/main" id="{387328C1-DBAC-2183-EAA3-13C0B88E64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3">
            <a:extLst>
              <a:ext uri="{FF2B5EF4-FFF2-40B4-BE49-F238E27FC236}">
                <a16:creationId xmlns:a16="http://schemas.microsoft.com/office/drawing/2014/main" id="{30E2A783-0A91-7F1A-4773-46979DD52E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34">
            <a:extLst>
              <a:ext uri="{FF2B5EF4-FFF2-40B4-BE49-F238E27FC236}">
                <a16:creationId xmlns:a16="http://schemas.microsoft.com/office/drawing/2014/main" id="{22C61A66-801E-1F7A-02B1-A8F90CE9DF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D40EEE-9740-4B8B-8F42-355BEB6DAB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9371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2">
            <a:extLst>
              <a:ext uri="{FF2B5EF4-FFF2-40B4-BE49-F238E27FC236}">
                <a16:creationId xmlns:a16="http://schemas.microsoft.com/office/drawing/2014/main" id="{95C06189-11B2-2B77-64CE-93388E3737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33">
            <a:extLst>
              <a:ext uri="{FF2B5EF4-FFF2-40B4-BE49-F238E27FC236}">
                <a16:creationId xmlns:a16="http://schemas.microsoft.com/office/drawing/2014/main" id="{60E132D7-0AD7-4F10-7DA3-162551382A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34">
            <a:extLst>
              <a:ext uri="{FF2B5EF4-FFF2-40B4-BE49-F238E27FC236}">
                <a16:creationId xmlns:a16="http://schemas.microsoft.com/office/drawing/2014/main" id="{22242AFF-B793-A7B6-B790-80EBE9FD56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402EC-05F3-4F4E-B645-8B33A9D369F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9312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6107495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9014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2658" name="Rectangle 2">
            <a:extLst>
              <a:ext uri="{FF2B5EF4-FFF2-40B4-BE49-F238E27FC236}">
                <a16:creationId xmlns:a16="http://schemas.microsoft.com/office/drawing/2014/main" id="{80323B66-808B-6042-F676-20DF6EA610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0260" y="454820"/>
            <a:ext cx="7991477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defTabSz="685800"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 defTabSz="6858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 defTabSz="6858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 defTabSz="6858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 defTabSz="6858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SzTx/>
              <a:buNone/>
              <a:defRPr/>
            </a:pPr>
            <a:r>
              <a:rPr lang="zh-CN" altLang="en-US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主耶稣啊，想起了祢 </a:t>
            </a:r>
            <a:endParaRPr lang="en-US" altLang="zh-CN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buSzTx/>
              <a:buNone/>
              <a:defRPr/>
            </a:pPr>
            <a:r>
              <a:rPr lang="en-US" altLang="zh-CN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Lord Jesus! When I think of You 1/4</a:t>
            </a:r>
          </a:p>
        </p:txBody>
      </p:sp>
      <p:sp>
        <p:nvSpPr>
          <p:cNvPr id="1266691" name="Rectangle 3">
            <a:extLst>
              <a:ext uri="{FF2B5EF4-FFF2-40B4-BE49-F238E27FC236}">
                <a16:creationId xmlns:a16="http://schemas.microsoft.com/office/drawing/2014/main" id="{43D49722-2351-4E9F-99CB-AC9A77BEF6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444" y="1892000"/>
            <a:ext cx="11167110" cy="434878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 defTabSz="685800">
              <a:spcBef>
                <a:spcPts val="600"/>
              </a:spcBef>
              <a:buNone/>
              <a:defRPr/>
            </a:pPr>
            <a:r>
              <a:rPr lang="en-US" altLang="zh-CN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 </a:t>
            </a: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主耶稣啊！想起了祢，心中便觉甜蜜，</a:t>
            </a:r>
          </a:p>
          <a:p>
            <a:pPr lvl="0" algn="ctr" defTabSz="685800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巴不得我立刻被提，与祢同在一起。</a:t>
            </a:r>
          </a:p>
          <a:p>
            <a:pPr lvl="0" algn="ctr" defTabSz="685800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哦，祢是园中的凤仙花，祢是沙仑的玫瑰花，</a:t>
            </a:r>
          </a:p>
          <a:p>
            <a:pPr lvl="0" algn="ctr" defTabSz="685800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祢是谷中的百合花，使我不能舍下。</a:t>
            </a:r>
          </a:p>
          <a:p>
            <a:pPr lvl="0" algn="ctr" defTabSz="685800">
              <a:spcBef>
                <a:spcPts val="600"/>
              </a:spcBef>
              <a:buNone/>
              <a:defRPr/>
            </a:pPr>
            <a:endParaRPr lang="en-US" altLang="zh-CN" sz="20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 defTabSz="685800">
              <a:spcBef>
                <a:spcPts val="0"/>
              </a:spcBef>
              <a:buNone/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Lord Jesus! When I think of You, my heart feels so sweet.</a:t>
            </a:r>
          </a:p>
          <a:p>
            <a:pPr lvl="0" algn="ctr" defTabSz="685800">
              <a:spcBef>
                <a:spcPts val="0"/>
              </a:spcBef>
              <a:buNone/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How I wish I could be taken up at once, to be with You together.</a:t>
            </a:r>
          </a:p>
          <a:p>
            <a:pPr lvl="0" algn="ctr" defTabSz="685800">
              <a:spcBef>
                <a:spcPts val="0"/>
              </a:spcBef>
              <a:buNone/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Oh, You are the balsam flower in the garden, You are the Rose of Sharon, </a:t>
            </a:r>
          </a:p>
          <a:p>
            <a:pPr lvl="0" algn="ctr" defTabSz="685800">
              <a:spcBef>
                <a:spcPts val="0"/>
              </a:spcBef>
              <a:buNone/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You are the lily of the valley, the One I cannot let go of.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8330E8-1B3D-1D22-801C-849C516C31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2658" name="Rectangle 2">
            <a:extLst>
              <a:ext uri="{FF2B5EF4-FFF2-40B4-BE49-F238E27FC236}">
                <a16:creationId xmlns:a16="http://schemas.microsoft.com/office/drawing/2014/main" id="{6FFD3146-DB1E-0F7A-39FC-A06CCFFBF2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0280" y="454820"/>
            <a:ext cx="7671437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defTabSz="685800"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 defTabSz="6858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 defTabSz="6858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 defTabSz="6858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 defTabSz="6858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SzTx/>
              <a:buNone/>
              <a:defRPr/>
            </a:pPr>
            <a:r>
              <a:rPr lang="zh-CN" altLang="en-US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主耶稣啊，想起了祢 </a:t>
            </a:r>
            <a:endParaRPr lang="en-US" altLang="zh-CN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buSzTx/>
              <a:buNone/>
              <a:defRPr/>
            </a:pPr>
            <a:r>
              <a:rPr lang="en-US" altLang="zh-CN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Lord Jesus! When I think of You 2/4</a:t>
            </a:r>
          </a:p>
        </p:txBody>
      </p:sp>
      <p:sp>
        <p:nvSpPr>
          <p:cNvPr id="1266691" name="Rectangle 3">
            <a:extLst>
              <a:ext uri="{FF2B5EF4-FFF2-40B4-BE49-F238E27FC236}">
                <a16:creationId xmlns:a16="http://schemas.microsoft.com/office/drawing/2014/main" id="{8A9375BD-518D-4B02-3303-77458FE33A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444" y="1892000"/>
            <a:ext cx="11167110" cy="434878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 defTabSz="685800">
              <a:spcBef>
                <a:spcPts val="600"/>
              </a:spcBef>
              <a:buNone/>
              <a:defRPr/>
            </a:pPr>
            <a:r>
              <a:rPr lang="en-US" altLang="zh-CN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2 </a:t>
            </a: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世上没有一个声音，把祢恩典唱尽；</a:t>
            </a:r>
          </a:p>
          <a:p>
            <a:pPr lvl="0" algn="ctr" defTabSz="685800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世上也没有一颗心，享尽祢的爱情。</a:t>
            </a:r>
          </a:p>
          <a:p>
            <a:pPr lvl="0" algn="ctr" defTabSz="685800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哦，祢是园中的凤仙花，祢是沙仑的玫瑰花，</a:t>
            </a:r>
          </a:p>
          <a:p>
            <a:pPr lvl="0" algn="ctr" defTabSz="685800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祢是谷中的百合花，使我不能舍下。</a:t>
            </a:r>
            <a:endParaRPr lang="en-US" altLang="zh-CN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 defTabSz="685800">
              <a:spcBef>
                <a:spcPts val="600"/>
              </a:spcBef>
              <a:buNone/>
              <a:defRPr/>
            </a:pPr>
            <a:endParaRPr lang="en-US" altLang="zh-CN" sz="20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 defTabSz="685800">
              <a:spcBef>
                <a:spcPts val="0"/>
              </a:spcBef>
              <a:buNone/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There is no voice in the world that can fully sing of Your grace;</a:t>
            </a:r>
          </a:p>
          <a:p>
            <a:pPr lvl="0" algn="ctr" defTabSz="685800">
              <a:spcBef>
                <a:spcPts val="0"/>
              </a:spcBef>
              <a:buNone/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Nor is there a single heart in the world that can fully enjoy Your love.</a:t>
            </a:r>
          </a:p>
          <a:p>
            <a:pPr lvl="0" algn="ctr" defTabSz="685800">
              <a:spcBef>
                <a:spcPts val="0"/>
              </a:spcBef>
              <a:buNone/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Oh, You are the balsam flower in the garden, You are the Rose of Sharon,</a:t>
            </a:r>
          </a:p>
          <a:p>
            <a:pPr lvl="0" algn="ctr" defTabSz="685800">
              <a:spcBef>
                <a:spcPts val="0"/>
              </a:spcBef>
              <a:buNone/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You are the lily of the valley, the One I cannot let go of.</a:t>
            </a:r>
          </a:p>
        </p:txBody>
      </p:sp>
    </p:spTree>
    <p:extLst>
      <p:ext uri="{BB962C8B-B14F-4D97-AF65-F5344CB8AC3E}">
        <p14:creationId xmlns:p14="http://schemas.microsoft.com/office/powerpoint/2010/main" val="892762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729D79-7036-427A-7114-3137DF26EF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2658" name="Rectangle 2">
            <a:extLst>
              <a:ext uri="{FF2B5EF4-FFF2-40B4-BE49-F238E27FC236}">
                <a16:creationId xmlns:a16="http://schemas.microsoft.com/office/drawing/2014/main" id="{20F0BCFD-D65A-C527-F88A-17C5A7F0E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0285" y="489110"/>
            <a:ext cx="7591428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defTabSz="685800"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 defTabSz="6858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 defTabSz="6858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 defTabSz="6858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 defTabSz="6858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SzTx/>
              <a:buNone/>
              <a:defRPr/>
            </a:pPr>
            <a:r>
              <a:rPr lang="zh-CN" altLang="en-US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主耶稣啊，想起了祢 </a:t>
            </a:r>
            <a:endParaRPr lang="en-US" altLang="zh-CN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buSzTx/>
              <a:buNone/>
              <a:defRPr/>
            </a:pPr>
            <a:r>
              <a:rPr lang="en-US" altLang="zh-CN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Lord Jesus! When I think of You 3/4</a:t>
            </a:r>
          </a:p>
        </p:txBody>
      </p:sp>
      <p:sp>
        <p:nvSpPr>
          <p:cNvPr id="1266691" name="Rectangle 3">
            <a:extLst>
              <a:ext uri="{FF2B5EF4-FFF2-40B4-BE49-F238E27FC236}">
                <a16:creationId xmlns:a16="http://schemas.microsoft.com/office/drawing/2014/main" id="{F7FD5642-B856-4070-C6A3-76EF986919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444" y="1892000"/>
            <a:ext cx="11167110" cy="434878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 defTabSz="685800">
              <a:spcBef>
                <a:spcPts val="600"/>
              </a:spcBef>
              <a:buNone/>
              <a:defRPr/>
            </a:pPr>
            <a:r>
              <a:rPr lang="en-US" altLang="zh-CN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3 </a:t>
            </a: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虽然有时流泪伤心，情感不能自禁，</a:t>
            </a:r>
          </a:p>
          <a:p>
            <a:pPr lvl="0" algn="ctr" defTabSz="685800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可是想起祢的同情，忧愁化为高兴。</a:t>
            </a:r>
          </a:p>
          <a:p>
            <a:pPr lvl="0" algn="ctr" defTabSz="685800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哦，祢是园中的凤仙花，祢是沙仑的玫瑰花，</a:t>
            </a:r>
          </a:p>
          <a:p>
            <a:pPr lvl="0" algn="ctr" defTabSz="685800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祢是谷中的百合花，使我不能舍下。</a:t>
            </a:r>
          </a:p>
          <a:p>
            <a:pPr lvl="0" algn="ctr" defTabSz="685800">
              <a:spcBef>
                <a:spcPts val="600"/>
              </a:spcBef>
              <a:buNone/>
              <a:defRPr/>
            </a:pPr>
            <a:endParaRPr lang="en-US" altLang="zh-CN" sz="20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 defTabSz="685800">
              <a:spcBef>
                <a:spcPts val="0"/>
              </a:spcBef>
              <a:buNone/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Although at times I weep in sorrow, with emotions I cannot restrain,</a:t>
            </a:r>
          </a:p>
          <a:p>
            <a:pPr lvl="0" algn="ctr" defTabSz="685800">
              <a:spcBef>
                <a:spcPts val="0"/>
              </a:spcBef>
              <a:buNone/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Yet when I think of Your compassion, my grief turns into joy.</a:t>
            </a:r>
          </a:p>
          <a:p>
            <a:pPr lvl="0" algn="ctr" defTabSz="685800">
              <a:spcBef>
                <a:spcPts val="0"/>
              </a:spcBef>
              <a:buNone/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Oh, You are the balsam flower in the garden, You are the Rose of Sharon,</a:t>
            </a:r>
          </a:p>
          <a:p>
            <a:pPr lvl="0" algn="ctr" defTabSz="685800">
              <a:spcBef>
                <a:spcPts val="0"/>
              </a:spcBef>
              <a:buNone/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You are the lily of the valley, the One I cannot let go of.</a:t>
            </a:r>
          </a:p>
        </p:txBody>
      </p:sp>
    </p:spTree>
    <p:extLst>
      <p:ext uri="{BB962C8B-B14F-4D97-AF65-F5344CB8AC3E}">
        <p14:creationId xmlns:p14="http://schemas.microsoft.com/office/powerpoint/2010/main" val="23975173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A255EF-EF95-C29E-0695-A0EEC01FFE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2658" name="Rectangle 2">
            <a:extLst>
              <a:ext uri="{FF2B5EF4-FFF2-40B4-BE49-F238E27FC236}">
                <a16:creationId xmlns:a16="http://schemas.microsoft.com/office/drawing/2014/main" id="{B676A042-BDD2-4670-8E48-B074ABA469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8855" y="511970"/>
            <a:ext cx="7614287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defTabSz="685800"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 defTabSz="6858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 defTabSz="6858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 defTabSz="6858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 defTabSz="6858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SzTx/>
              <a:buNone/>
              <a:defRPr/>
            </a:pPr>
            <a:r>
              <a:rPr lang="zh-CN" altLang="en-US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主耶稣啊，想起了祢 </a:t>
            </a:r>
            <a:endParaRPr lang="en-US" altLang="zh-CN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buSzTx/>
              <a:buNone/>
              <a:defRPr/>
            </a:pPr>
            <a:r>
              <a:rPr lang="en-US" altLang="zh-CN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Lord Jesus! When I think of You 4/4</a:t>
            </a:r>
          </a:p>
        </p:txBody>
      </p:sp>
      <p:sp>
        <p:nvSpPr>
          <p:cNvPr id="1266691" name="Rectangle 3">
            <a:extLst>
              <a:ext uri="{FF2B5EF4-FFF2-40B4-BE49-F238E27FC236}">
                <a16:creationId xmlns:a16="http://schemas.microsoft.com/office/drawing/2014/main" id="{8BCCC995-02D9-6213-5C1B-C66232384C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444" y="1892000"/>
            <a:ext cx="11167110" cy="434878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 defTabSz="685800">
              <a:spcBef>
                <a:spcPts val="600"/>
              </a:spcBef>
              <a:buNone/>
              <a:defRPr/>
            </a:pPr>
            <a:r>
              <a:rPr lang="en-US" altLang="zh-CN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4 </a:t>
            </a: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祢爱何等长阔深高，没有人能知晓，</a:t>
            </a:r>
          </a:p>
          <a:p>
            <a:pPr lvl="0" algn="ctr" defTabSz="685800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蒙爱的人只能说道</a:t>
            </a:r>
            <a:r>
              <a:rPr lang="en-US" altLang="zh-CN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,</a:t>
            </a:r>
            <a:r>
              <a:rPr lang="zh-CN" altLang="en-US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“</a:t>
            </a: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哦，主，祢爱奇妙！”</a:t>
            </a:r>
          </a:p>
          <a:p>
            <a:pPr lvl="0" algn="ctr" defTabSz="685800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哦，祢是园中的凤仙花，祢是沙仑的玫瑰花，</a:t>
            </a:r>
          </a:p>
          <a:p>
            <a:pPr lvl="0" algn="ctr" defTabSz="685800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祢是谷中的百合花，使我不能舍下。</a:t>
            </a:r>
            <a:endParaRPr lang="en-US" altLang="zh-CN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 defTabSz="685800">
              <a:spcBef>
                <a:spcPts val="600"/>
              </a:spcBef>
              <a:buNone/>
              <a:defRPr/>
            </a:pPr>
            <a:endParaRPr lang="en-US" altLang="zh-CN" sz="20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 defTabSz="685800">
              <a:spcBef>
                <a:spcPts val="0"/>
              </a:spcBef>
              <a:buNone/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How wide, long, deep, and high is Your love — no one can comprehend.</a:t>
            </a:r>
          </a:p>
          <a:p>
            <a:pPr lvl="0" algn="ctr" defTabSz="685800">
              <a:spcBef>
                <a:spcPts val="0"/>
              </a:spcBef>
              <a:buNone/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Those who are loved can only say, “Oh Lord, how marvelous is Your love!”</a:t>
            </a:r>
          </a:p>
          <a:p>
            <a:pPr lvl="0" algn="ctr" defTabSz="685800">
              <a:spcBef>
                <a:spcPts val="0"/>
              </a:spcBef>
              <a:buNone/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Oh, You are the balsam flower in the garden, You are the Rose of Sharon,</a:t>
            </a:r>
          </a:p>
          <a:p>
            <a:pPr lvl="0" algn="ctr" defTabSz="685800">
              <a:spcBef>
                <a:spcPts val="0"/>
              </a:spcBef>
              <a:buNone/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You are the lily of the valley, the One I cannot let go of.</a:t>
            </a:r>
          </a:p>
        </p:txBody>
      </p:sp>
    </p:spTree>
    <p:extLst>
      <p:ext uri="{BB962C8B-B14F-4D97-AF65-F5344CB8AC3E}">
        <p14:creationId xmlns:p14="http://schemas.microsoft.com/office/powerpoint/2010/main" val="1076290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370</TotalTime>
  <Words>620</Words>
  <Application>Microsoft Office PowerPoint</Application>
  <PresentationFormat>Widescreen</PresentationFormat>
  <Paragraphs>48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Microsoft YaHei</vt:lpstr>
      <vt:lpstr>TSC FLi S5 TT</vt:lpstr>
      <vt:lpstr>Arial</vt:lpstr>
      <vt:lpstr>Calibri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贵申</dc:creator>
  <cp:lastModifiedBy>贵申 王</cp:lastModifiedBy>
  <cp:revision>2</cp:revision>
  <dcterms:created xsi:type="dcterms:W3CDTF">2023-07-21T01:00:42Z</dcterms:created>
  <dcterms:modified xsi:type="dcterms:W3CDTF">2025-08-29T03:33:58Z</dcterms:modified>
</cp:coreProperties>
</file>